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64" r:id="rId2"/>
    <p:sldId id="323" r:id="rId3"/>
    <p:sldId id="324" r:id="rId4"/>
    <p:sldId id="325" r:id="rId5"/>
    <p:sldId id="355" r:id="rId6"/>
    <p:sldId id="326" r:id="rId7"/>
    <p:sldId id="35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3" r:id="rId16"/>
    <p:sldId id="334" r:id="rId17"/>
    <p:sldId id="335" r:id="rId18"/>
    <p:sldId id="339" r:id="rId19"/>
    <p:sldId id="340" r:id="rId20"/>
    <p:sldId id="347" r:id="rId21"/>
    <p:sldId id="341" r:id="rId22"/>
    <p:sldId id="342" r:id="rId23"/>
    <p:sldId id="345" r:id="rId24"/>
    <p:sldId id="343" r:id="rId25"/>
    <p:sldId id="346" r:id="rId26"/>
    <p:sldId id="351" r:id="rId27"/>
    <p:sldId id="349" r:id="rId28"/>
    <p:sldId id="350" r:id="rId29"/>
    <p:sldId id="354" r:id="rId30"/>
    <p:sldId id="352" r:id="rId31"/>
    <p:sldId id="348" r:id="rId32"/>
    <p:sldId id="353" r:id="rId33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fenêtre, généralement 2x2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B354D-186E-43C0-A981-966072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394A8-B953-4A2A-8B0D-471FBD26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r>
              <a:rPr lang="fr-FR" dirty="0"/>
              <a:t> peut remplacer </a:t>
            </a:r>
            <a:r>
              <a:rPr lang="fr-FR" dirty="0" err="1"/>
              <a:t>ImageDataGenerator</a:t>
            </a:r>
            <a:r>
              <a:rPr lang="fr-FR" dirty="0"/>
              <a:t> depuis TF 2.3</a:t>
            </a:r>
          </a:p>
          <a:p>
            <a:pPr lvl="1"/>
            <a:r>
              <a:rPr lang="fr-FR" dirty="0"/>
              <a:t>Possibilité de cache</a:t>
            </a:r>
          </a:p>
          <a:p>
            <a:pPr lvl="1"/>
            <a:r>
              <a:rPr lang="fr-FR" dirty="0"/>
              <a:t>Doit s'utiliser avec un layer de </a:t>
            </a:r>
            <a:r>
              <a:rPr lang="fr-FR" dirty="0" err="1"/>
              <a:t>rescale</a:t>
            </a:r>
            <a:endParaRPr lang="fr-FR" dirty="0"/>
          </a:p>
          <a:p>
            <a:pPr lvl="1"/>
            <a:r>
              <a:rPr lang="fr-FR" dirty="0"/>
              <a:t>N'effectue pas d'augmentation</a:t>
            </a:r>
          </a:p>
          <a:p>
            <a:pPr lvl="1"/>
            <a:r>
              <a:rPr lang="fr-FR"/>
              <a:t>Assez complexe</a:t>
            </a:r>
            <a:endParaRPr lang="fr-FR" dirty="0"/>
          </a:p>
          <a:p>
            <a:pPr lvl="1"/>
            <a:r>
              <a:rPr lang="fr-FR" dirty="0"/>
              <a:t>Exemple : https://www.tensorflow.org/tutorials/load_data/images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65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Cropping2d permet de </a:t>
            </a:r>
            <a:r>
              <a:rPr lang="fr-FR" dirty="0" err="1"/>
              <a:t>cropper</a:t>
            </a:r>
            <a:r>
              <a:rPr lang="fr-FR" dirty="0"/>
              <a:t> (recadrer une matrice)</a:t>
            </a:r>
          </a:p>
          <a:p>
            <a:pPr lvl="1"/>
            <a:r>
              <a:rPr lang="fr-FR" dirty="0"/>
              <a:t>Diminue la taille de la matrice</a:t>
            </a:r>
          </a:p>
          <a:p>
            <a:pPr lvl="1"/>
            <a:r>
              <a:rPr lang="fr-FR" dirty="0"/>
              <a:t>Inverse de </a:t>
            </a:r>
            <a:r>
              <a:rPr lang="fr-FR" dirty="0" err="1"/>
              <a:t>ZeroPadding</a:t>
            </a:r>
            <a:endParaRPr lang="fr-FR" dirty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=None)</a:t>
            </a:r>
          </a:p>
          <a:p>
            <a:pPr lvl="1"/>
            <a:r>
              <a:rPr lang="fr-FR" dirty="0"/>
              <a:t>Les 2 </a:t>
            </a:r>
            <a:r>
              <a:rPr lang="fr-FR" dirty="0" err="1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/>
              <a:t>))</a:t>
            </a:r>
          </a:p>
          <a:p>
            <a:r>
              <a:rPr lang="fr-FR" dirty="0"/>
              <a:t>Un </a:t>
            </a:r>
            <a:r>
              <a:rPr lang="fr-FR" dirty="0" err="1"/>
              <a:t>cropping</a:t>
            </a:r>
            <a:r>
              <a:rPr lang="fr-FR" dirty="0"/>
              <a:t> automatique nécessite un réseau neuronal à part entière</a:t>
            </a:r>
          </a:p>
          <a:p>
            <a:pPr lvl="1"/>
            <a:r>
              <a:rPr lang="fr-FR" dirty="0"/>
              <a:t>Voir SVHN </a:t>
            </a:r>
            <a:r>
              <a:rPr lang="fr-FR" dirty="0" err="1"/>
              <a:t>autocrop</a:t>
            </a:r>
            <a:r>
              <a:rPr lang="fr-FR" dirty="0"/>
              <a:t>                             =&gt;</a:t>
            </a:r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</a:t>
            </a:r>
            <a:r>
              <a:rPr lang="fr-FR" dirty="0" err="1"/>
              <a:t>batiment</a:t>
            </a:r>
            <a:endParaRPr lang="fr-FR" dirty="0"/>
          </a:p>
          <a:p>
            <a:pPr lvl="1"/>
            <a:r>
              <a:rPr lang="fr-FR" dirty="0"/>
              <a:t>Peu utile pour les </a:t>
            </a:r>
            <a:r>
              <a:rPr lang="fr-FR"/>
              <a:t>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17425</TotalTime>
  <Words>1161</Words>
  <Application>Microsoft Office PowerPoint</Application>
  <PresentationFormat>Affichage à l'écran (4:3)</PresentationFormat>
  <Paragraphs>180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image_dataset_from_directory</vt:lpstr>
      <vt:lpstr>Normalisation Keras</vt:lpstr>
      <vt:lpstr>Cropping</vt:lpstr>
      <vt:lpstr>Utilité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544</cp:revision>
  <dcterms:created xsi:type="dcterms:W3CDTF">2000-04-10T19:33:12Z</dcterms:created>
  <dcterms:modified xsi:type="dcterms:W3CDTF">2020-11-13T13:51:20Z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